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58" r:id="rId5"/>
    <p:sldId id="270" r:id="rId6"/>
    <p:sldId id="271" r:id="rId7"/>
    <p:sldId id="264" r:id="rId8"/>
    <p:sldId id="257" r:id="rId9"/>
    <p:sldId id="260" r:id="rId10"/>
    <p:sldId id="272" r:id="rId11"/>
    <p:sldId id="273" r:id="rId12"/>
    <p:sldId id="275" r:id="rId13"/>
    <p:sldId id="281" r:id="rId14"/>
    <p:sldId id="280" r:id="rId15"/>
    <p:sldId id="282" r:id="rId16"/>
    <p:sldId id="283" r:id="rId17"/>
    <p:sldId id="284" r:id="rId18"/>
    <p:sldId id="285" r:id="rId19"/>
    <p:sldId id="286" r:id="rId20"/>
    <p:sldId id="274" r:id="rId21"/>
    <p:sldId id="276" r:id="rId22"/>
    <p:sldId id="277" r:id="rId23"/>
    <p:sldId id="278" r:id="rId24"/>
    <p:sldId id="279" r:id="rId25"/>
    <p:sldId id="265" r:id="rId26"/>
    <p:sldId id="266" r:id="rId27"/>
    <p:sldId id="267" r:id="rId28"/>
    <p:sldId id="261" r:id="rId29"/>
    <p:sldId id="262" r:id="rId30"/>
    <p:sldId id="287" r:id="rId31"/>
    <p:sldId id="297" r:id="rId32"/>
    <p:sldId id="288" r:id="rId33"/>
    <p:sldId id="298" r:id="rId34"/>
    <p:sldId id="307" r:id="rId35"/>
    <p:sldId id="294" r:id="rId36"/>
    <p:sldId id="305" r:id="rId37"/>
    <p:sldId id="306" r:id="rId38"/>
    <p:sldId id="302" r:id="rId39"/>
    <p:sldId id="301" r:id="rId40"/>
    <p:sldId id="295" r:id="rId41"/>
    <p:sldId id="300" r:id="rId42"/>
    <p:sldId id="299" r:id="rId43"/>
    <p:sldId id="303" r:id="rId44"/>
    <p:sldId id="304" r:id="rId45"/>
    <p:sldId id="290" r:id="rId46"/>
    <p:sldId id="291" r:id="rId47"/>
    <p:sldId id="292" r:id="rId48"/>
    <p:sldId id="293" r:id="rId49"/>
    <p:sldId id="308" r:id="rId50"/>
    <p:sldId id="268" r:id="rId51"/>
    <p:sldId id="269" r:id="rId5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1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2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38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97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1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6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56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3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6669" y="1925514"/>
            <a:ext cx="7772400" cy="1865801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Windows server</a:t>
            </a:r>
            <a:br>
              <a:rPr lang="en-US" altLang="zh-TW" b="1" dirty="0" smtClean="0"/>
            </a:br>
            <a:r>
              <a:rPr lang="zh-TW" altLang="en-US" b="1" dirty="0" smtClean="0"/>
              <a:t>測試與實戰報告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3869" y="5035184"/>
            <a:ext cx="6858000" cy="987547"/>
          </a:xfrm>
        </p:spPr>
        <p:txBody>
          <a:bodyPr/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偉大的恩師龍大大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系統安全    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期中考報告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6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3" y="1540817"/>
            <a:ext cx="8537331" cy="47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已完成的兩個可互通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7" y="1870349"/>
            <a:ext cx="8472946" cy="43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/>
              <a:t>Winodws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相關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137545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9710" y="444257"/>
            <a:ext cx="8409843" cy="918551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Manager/</a:t>
            </a:r>
            <a:r>
              <a:rPr lang="en-US" altLang="zh-TW" dirty="0" smtClean="0"/>
              <a:t>Tools 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有許多管理工具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01" y="1362808"/>
            <a:ext cx="8135223" cy="49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5" y="365126"/>
            <a:ext cx="8897815" cy="6987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=&gt;Tools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66" y="1157408"/>
            <a:ext cx="8164915" cy="49708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08031" y="1723292"/>
            <a:ext cx="4651131" cy="4053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0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807" y="453048"/>
            <a:ext cx="8616462" cy="8657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Task Scheduler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3" y="1521067"/>
            <a:ext cx="7978273" cy="4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77" y="365127"/>
            <a:ext cx="8651631" cy="769082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management/event viewer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45" y="1134209"/>
            <a:ext cx="7599239" cy="554203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89085" y="2470638"/>
            <a:ext cx="2101361" cy="31388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3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29" y="1306878"/>
            <a:ext cx="8178952" cy="497082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46185" y="365126"/>
            <a:ext cx="8897815" cy="69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1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32428"/>
            <a:ext cx="8480181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執行兩個可互連的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Winodws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(USERS)|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檔案與資料夾設定與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 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安裝與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91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7417" y="949570"/>
            <a:ext cx="8339504" cy="49493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Control Panel\System and Security\Administrative Tools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64" y="1825625"/>
            <a:ext cx="511667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68615" y="3727938"/>
            <a:ext cx="738554" cy="8088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8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464"/>
            <a:ext cx="7886700" cy="66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288" y="853134"/>
            <a:ext cx="7134958" cy="60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0485" y="505804"/>
            <a:ext cx="8119974" cy="821835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Monitor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監控資源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40" y="1825625"/>
            <a:ext cx="78169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47" y="858471"/>
            <a:ext cx="8299875" cy="55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181608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80036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5605"/>
          </a:xfrm>
        </p:spPr>
        <p:txBody>
          <a:bodyPr/>
          <a:lstStyle/>
          <a:p>
            <a:r>
              <a:rPr lang="zh-TW" altLang="en-US" b="1" dirty="0" smtClean="0"/>
              <a:t>啟動 </a:t>
            </a:r>
            <a:r>
              <a:rPr lang="en-US" altLang="zh-TW" b="1" dirty="0" smtClean="0"/>
              <a:t>Server </a:t>
            </a:r>
            <a:r>
              <a:rPr lang="en-US" altLang="zh-TW" b="1" dirty="0"/>
              <a:t>Manager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42" y="1764079"/>
            <a:ext cx="5506483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24554" y="2813538"/>
            <a:ext cx="738554" cy="984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Manager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84" y="1825625"/>
            <a:ext cx="6672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啟動</a:t>
            </a:r>
            <a:r>
              <a:rPr lang="en-US" altLang="zh-TW" sz="3200" dirty="0" smtClean="0"/>
              <a:t>windows 10</a:t>
            </a:r>
            <a:r>
              <a:rPr lang="zh-TW" altLang="en-US" sz="3200" dirty="0" smtClean="0"/>
              <a:t>的 </a:t>
            </a:r>
            <a:r>
              <a:rPr lang="en-US" altLang="zh-TW" sz="3200" dirty="0" err="1" smtClean="0"/>
              <a:t>hyper-V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35841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本機使用者與</a:t>
            </a:r>
            <a:br>
              <a:rPr lang="zh-TW" altLang="en-US" dirty="0" smtClean="0"/>
            </a:br>
            <a:r>
              <a:rPr lang="zh-TW" altLang="en-US" dirty="0" smtClean="0"/>
              <a:t>群組帳戶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27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42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14" y="365126"/>
            <a:ext cx="8009409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32285"/>
            <a:ext cx="9144000" cy="198706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Windows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9782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166" y="110150"/>
            <a:ext cx="7886700" cy="944928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https://www.pcmag.com/news/microsoft-seriously-beefs-up-security-in-windows-server-2019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910359"/>
            <a:ext cx="7886700" cy="3280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9296" y="4457672"/>
            <a:ext cx="3906967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Real-Time Protections   =&gt;</a:t>
            </a:r>
          </a:p>
          <a:p>
            <a:r>
              <a:rPr lang="en-US" altLang="zh-TW" dirty="0" smtClean="0"/>
              <a:t> Kernel Control Flow Guard</a:t>
            </a:r>
          </a:p>
          <a:p>
            <a:r>
              <a:rPr lang="en-US" altLang="zh-TW" dirty="0" smtClean="0"/>
              <a:t>System Guard Runtime Monitor </a:t>
            </a:r>
          </a:p>
          <a:p>
            <a:r>
              <a:rPr lang="en-US" altLang="zh-TW" dirty="0" smtClean="0"/>
              <a:t> improved Device Guard policy updates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119" y="4457672"/>
            <a:ext cx="4254626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Using a Multi-Layered Security Approach</a:t>
            </a:r>
          </a:p>
          <a:p>
            <a:endParaRPr lang="en-US" altLang="zh-TW" dirty="0"/>
          </a:p>
          <a:p>
            <a:r>
              <a:rPr lang="en-US" altLang="zh-TW" dirty="0" smtClean="0"/>
              <a:t>Windows Defender </a:t>
            </a:r>
          </a:p>
          <a:p>
            <a:r>
              <a:rPr lang="en-US" altLang="zh-TW" dirty="0" smtClean="0"/>
              <a:t>Advanced Threat Protection (ATP)</a:t>
            </a:r>
          </a:p>
          <a:p>
            <a:endParaRPr lang="en-US" altLang="zh-TW" dirty="0"/>
          </a:p>
          <a:p>
            <a:r>
              <a:rPr lang="en-US" altLang="zh-TW" dirty="0"/>
              <a:t>S</a:t>
            </a:r>
            <a:r>
              <a:rPr lang="en-US" altLang="zh-TW" dirty="0" smtClean="0"/>
              <a:t>oftware-defined networking (SDN) firewall</a:t>
            </a:r>
          </a:p>
          <a:p>
            <a:r>
              <a:rPr lang="en-US" altLang="zh-TW" dirty="0" smtClean="0"/>
              <a:t> in Windows Server 2019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052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3382"/>
          </a:xfrm>
        </p:spPr>
        <p:txBody>
          <a:bodyPr/>
          <a:lstStyle/>
          <a:p>
            <a:r>
              <a:rPr lang="en-US" altLang="zh-TW" dirty="0" smtClean="0"/>
              <a:t>Windows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9053"/>
            <a:ext cx="7886700" cy="434689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70438" y="4976446"/>
            <a:ext cx="1468316" cy="2461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9609334">
            <a:off x="2427699" y="4330429"/>
            <a:ext cx="2156352" cy="36860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24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3240" y="708027"/>
            <a:ext cx="6981092" cy="61961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https://community.windows.com/en-us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19" y="2177154"/>
            <a:ext cx="7886700" cy="30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6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8" y="1825625"/>
            <a:ext cx="785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427" y="338749"/>
            <a:ext cx="6299688" cy="813043"/>
          </a:xfrm>
        </p:spPr>
        <p:txBody>
          <a:bodyPr/>
          <a:lstStyle/>
          <a:p>
            <a:r>
              <a:rPr lang="en-US" altLang="zh-TW" dirty="0" smtClean="0"/>
              <a:t>Virus &amp; threat protection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5" b="25221"/>
          <a:stretch/>
        </p:blipFill>
        <p:spPr>
          <a:xfrm>
            <a:off x="571499" y="1151792"/>
            <a:ext cx="3226777" cy="34202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833" r="6949"/>
          <a:stretch/>
        </p:blipFill>
        <p:spPr>
          <a:xfrm>
            <a:off x="3657600" y="1573821"/>
            <a:ext cx="3534508" cy="49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3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4040065" cy="962512"/>
          </a:xfrm>
        </p:spPr>
        <p:txBody>
          <a:bodyPr/>
          <a:lstStyle/>
          <a:p>
            <a:r>
              <a:rPr lang="en-US" altLang="zh-TW" dirty="0" smtClean="0"/>
              <a:t>Device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720" y="1825625"/>
            <a:ext cx="5506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9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安裝</a:t>
            </a:r>
            <a:r>
              <a:rPr lang="en-US" altLang="zh-TW" b="1" dirty="0" smtClean="0"/>
              <a:t>windows 10</a:t>
            </a:r>
            <a:r>
              <a:rPr lang="zh-TW" altLang="en-US" b="1" dirty="0" smtClean="0"/>
              <a:t>的 </a:t>
            </a:r>
            <a:r>
              <a:rPr lang="en-US" altLang="zh-TW" b="1" dirty="0" err="1" smtClean="0"/>
              <a:t>hyper-V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1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8842" y="417880"/>
            <a:ext cx="5974373" cy="1032851"/>
          </a:xfrm>
        </p:spPr>
        <p:txBody>
          <a:bodyPr/>
          <a:lstStyle/>
          <a:p>
            <a:r>
              <a:rPr lang="en-US" altLang="zh-TW" dirty="0" smtClean="0"/>
              <a:t>App &amp; browser control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441" y="1450731"/>
            <a:ext cx="5751744" cy="46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9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0434"/>
            <a:ext cx="7886700" cy="4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1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4785" y="365126"/>
            <a:ext cx="8502161" cy="1325563"/>
          </a:xfrm>
        </p:spPr>
        <p:txBody>
          <a:bodyPr/>
          <a:lstStyle/>
          <a:p>
            <a:r>
              <a:rPr lang="en-US" altLang="zh-TW" dirty="0"/>
              <a:t>Device protection in Windows Security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4785" y="6396335"/>
            <a:ext cx="793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https://support.microsoft.com/en-us/windows/device-protection-in-windows-security-afa11526-de57-b1c5-599f-3a4c6a61c5e2#memoryintegrity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0" y="1846208"/>
            <a:ext cx="5320810" cy="437297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2115" y="2321169"/>
            <a:ext cx="5208285" cy="37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6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 Microsoft Defender Firewall on or off.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711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373" y="211662"/>
            <a:ext cx="7886700" cy="862620"/>
          </a:xfrm>
        </p:spPr>
        <p:txBody>
          <a:bodyPr/>
          <a:lstStyle/>
          <a:p>
            <a:r>
              <a:rPr lang="en-US" altLang="zh-TW" dirty="0"/>
              <a:t>Microsoft </a:t>
            </a:r>
            <a:r>
              <a:rPr lang="zh-TW" altLang="en-US" dirty="0"/>
              <a:t>安全掃描工具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27" y="884846"/>
            <a:ext cx="6316078" cy="5111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8650" y="6180337"/>
            <a:ext cx="8185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https://docs.microsoft.com/zh-tw/windows/security/threat-protection/intelligence/safety-scanner-download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473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使用者</a:t>
            </a:r>
            <a:r>
              <a:rPr lang="en-US" altLang="zh-TW" sz="4000" dirty="0" smtClean="0"/>
              <a:t>(USERS)|</a:t>
            </a:r>
            <a:r>
              <a:rPr lang="zh-TW" altLang="en-US" sz="4000" dirty="0" smtClean="0"/>
              <a:t>群組</a:t>
            </a:r>
            <a:r>
              <a:rPr lang="en-US" altLang="zh-TW" sz="4000" dirty="0" smtClean="0"/>
              <a:t>(GROUP)</a:t>
            </a:r>
          </a:p>
          <a:p>
            <a:pPr algn="ctr"/>
            <a:r>
              <a:rPr lang="zh-TW" altLang="en-US" sz="4000" dirty="0" smtClean="0"/>
              <a:t>建置與管理 技術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89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2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325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63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76" y="1329808"/>
            <a:ext cx="5033093" cy="53169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67554" y="4642338"/>
            <a:ext cx="800100" cy="993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85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群組原則</a:t>
            </a:r>
            <a:r>
              <a:rPr lang="en-US" altLang="zh-TW" sz="3200" dirty="0" smtClean="0"/>
              <a:t>(Group policy)</a:t>
            </a:r>
            <a:r>
              <a:rPr lang="zh-TW" altLang="en-US" sz="3200" dirty="0" smtClean="0"/>
              <a:t>與安全設定 技術</a:t>
            </a:r>
            <a:endParaRPr lang="en-US" altLang="zh-TW" sz="3200" dirty="0" smtClean="0"/>
          </a:p>
          <a:p>
            <a:pPr algn="ctr"/>
            <a:r>
              <a:rPr lang="en-US" altLang="zh-TW" sz="3200" dirty="0" smtClean="0"/>
              <a:t>Local vs domain</a:t>
            </a:r>
            <a:endParaRPr lang="zh-TW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649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4589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</a:t>
            </a:r>
            <a:r>
              <a:rPr lang="en-US" altLang="zh-TW" dirty="0" smtClean="0"/>
              <a:t>edit.exe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05" y="1477106"/>
            <a:ext cx="7838945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啟動的</a:t>
            </a:r>
            <a:r>
              <a:rPr lang="en-US" altLang="zh-TW" b="1" dirty="0" err="1" smtClean="0"/>
              <a:t>hyper-V</a:t>
            </a:r>
            <a:r>
              <a:rPr lang="zh-TW" altLang="en-US" b="1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74" y="1421179"/>
            <a:ext cx="7047100" cy="51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hyper-V</a:t>
            </a:r>
            <a:r>
              <a:rPr lang="zh-TW" altLang="en-US" sz="3200" dirty="0" smtClean="0"/>
              <a:t>執行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3200" dirty="0" smtClean="0"/>
              <a:t>可互連的</a:t>
            </a:r>
            <a:r>
              <a:rPr lang="en-US" altLang="zh-TW" sz="3200" dirty="0" smtClean="0"/>
              <a:t>windows server 2019</a:t>
            </a:r>
          </a:p>
        </p:txBody>
      </p:sp>
    </p:spTree>
    <p:extLst>
      <p:ext uri="{BB962C8B-B14F-4D97-AF65-F5344CB8AC3E}">
        <p14:creationId xmlns:p14="http://schemas.microsoft.com/office/powerpoint/2010/main" val="418443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315" y="365127"/>
            <a:ext cx="8616462" cy="9625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 smtClean="0"/>
              <a:t>執行</a:t>
            </a:r>
            <a:r>
              <a:rPr lang="en-US" altLang="zh-TW" sz="4000" dirty="0" smtClean="0"/>
              <a:t>windows </a:t>
            </a:r>
            <a:r>
              <a:rPr lang="en-US" altLang="zh-TW" sz="4000" dirty="0"/>
              <a:t>server </a:t>
            </a:r>
            <a:r>
              <a:rPr lang="en-US" altLang="zh-TW" sz="4000" dirty="0" smtClean="0"/>
              <a:t>2019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89" y="1327639"/>
            <a:ext cx="7115334" cy="51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9" y="215657"/>
            <a:ext cx="8348296" cy="89217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46" y="1257301"/>
            <a:ext cx="8452149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487</Words>
  <Application>Microsoft Office PowerPoint</Application>
  <PresentationFormat>如螢幕大小 (4:3)</PresentationFormat>
  <Paragraphs>108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新細明體</vt:lpstr>
      <vt:lpstr>Arial</vt:lpstr>
      <vt:lpstr>Calibri</vt:lpstr>
      <vt:lpstr>Calibri Light</vt:lpstr>
      <vt:lpstr>Wingdings</vt:lpstr>
      <vt:lpstr>Office 佈景主題</vt:lpstr>
      <vt:lpstr>Windows server 測試與實戰報告</vt:lpstr>
      <vt:lpstr>agenda</vt:lpstr>
      <vt:lpstr>PowerPoint 簡報</vt:lpstr>
      <vt:lpstr>安裝windows 10的 hyper-V</vt:lpstr>
      <vt:lpstr>啟動windows 10的 hyper-V</vt:lpstr>
      <vt:lpstr>啟動的hyper-V畫面</vt:lpstr>
      <vt:lpstr>PowerPoint 簡報</vt:lpstr>
      <vt:lpstr>使用hyper-V執行windows server 2019</vt:lpstr>
      <vt:lpstr>使用winver確認windows server 版本</vt:lpstr>
      <vt:lpstr>已完成的兩個windows server 2019</vt:lpstr>
      <vt:lpstr>已完成的兩個可互通 windows server 2019</vt:lpstr>
      <vt:lpstr>PowerPoint 簡報</vt:lpstr>
      <vt:lpstr>Server Manager 管理畫面</vt:lpstr>
      <vt:lpstr>Server Manager/Tools  有許多管理工具</vt:lpstr>
      <vt:lpstr>Server Manager =&gt;Tools =&gt;computer management </vt:lpstr>
      <vt:lpstr>computer management/ Task Scheduler</vt:lpstr>
      <vt:lpstr>computer management/event viewer</vt:lpstr>
      <vt:lpstr>PowerPoint 簡報</vt:lpstr>
      <vt:lpstr>PowerPoint 簡報</vt:lpstr>
      <vt:lpstr>Control Panel\System and Security\Administrative Tools</vt:lpstr>
      <vt:lpstr>PowerPoint 簡報</vt:lpstr>
      <vt:lpstr>PowerPoint 簡報</vt:lpstr>
      <vt:lpstr>使用Resource Monitor 監控資源</vt:lpstr>
      <vt:lpstr>PowerPoint 簡報</vt:lpstr>
      <vt:lpstr>PowerPoint 簡報</vt:lpstr>
      <vt:lpstr>Server Manager 管理畫面</vt:lpstr>
      <vt:lpstr>PowerPoint 簡報</vt:lpstr>
      <vt:lpstr>啟動 Server Manager</vt:lpstr>
      <vt:lpstr>Server Manager</vt:lpstr>
      <vt:lpstr>PowerPoint 簡報</vt:lpstr>
      <vt:lpstr>PowerPoint 簡報</vt:lpstr>
      <vt:lpstr>PowerPoint 簡報</vt:lpstr>
      <vt:lpstr>PowerPoint 簡報</vt:lpstr>
      <vt:lpstr>https://www.pcmag.com/news/microsoft-seriously-beefs-up-security-in-windows-server-2019</vt:lpstr>
      <vt:lpstr>Windows Security</vt:lpstr>
      <vt:lpstr>https://community.windows.com/en-us</vt:lpstr>
      <vt:lpstr>PowerPoint 簡報</vt:lpstr>
      <vt:lpstr>Virus &amp; threat protection</vt:lpstr>
      <vt:lpstr>Device security</vt:lpstr>
      <vt:lpstr>App &amp; browser control</vt:lpstr>
      <vt:lpstr>PowerPoint 簡報</vt:lpstr>
      <vt:lpstr>Device protection in Windows Security</vt:lpstr>
      <vt:lpstr>Turn Microsoft Defender Firewall on or off.</vt:lpstr>
      <vt:lpstr>Microsoft 安全掃描工具</vt:lpstr>
      <vt:lpstr>PowerPoint 簡報</vt:lpstr>
      <vt:lpstr>實戰主題</vt:lpstr>
      <vt:lpstr>內建的使用者帳戶與群組</vt:lpstr>
      <vt:lpstr>建立使用者帳戶 開始=&gt;Windows 系統管理工具=&gt;電腦管理</vt:lpstr>
      <vt:lpstr>密碼設定事項</vt:lpstr>
      <vt:lpstr>PowerPoint 簡報</vt:lpstr>
      <vt:lpstr>使用gpedit.exe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21</cp:revision>
  <dcterms:created xsi:type="dcterms:W3CDTF">2021-04-13T01:27:55Z</dcterms:created>
  <dcterms:modified xsi:type="dcterms:W3CDTF">2021-04-13T03:49:44Z</dcterms:modified>
</cp:coreProperties>
</file>